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88" r:id="rId3"/>
    <p:sldId id="289" r:id="rId4"/>
    <p:sldId id="290" r:id="rId5"/>
    <p:sldId id="291" r:id="rId6"/>
    <p:sldId id="292" r:id="rId7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5000" autoAdjust="0"/>
    <p:restoredTop sz="97588" autoAdjust="0"/>
  </p:normalViewPr>
  <p:slideViewPr>
    <p:cSldViewPr>
      <p:cViewPr>
        <p:scale>
          <a:sx n="79" d="100"/>
          <a:sy n="79" d="100"/>
        </p:scale>
        <p:origin x="-8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B1381-FC0F-4DC1-8297-59658AB3D06E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A0DC6-C227-4B4F-B6CD-106F95F044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57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D0BA9A"/>
              </a:clrFrom>
              <a:clrTo>
                <a:srgbClr val="D0BA9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5373216"/>
            <a:ext cx="29523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  <a:blipFill>
            <a:blip r:embed="rId3" cstate="screen"/>
            <a:stretch>
              <a:fillRect/>
            </a:stretch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98840" y="1700808"/>
            <a:ext cx="4104456" cy="29335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Sir Arthur Conan Doyle</a:t>
            </a:r>
            <a:endParaRPr lang="ru-RU" sz="66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http://www.quotemaster.org/images/3a/3ab70b11db5e91619de36b9e963c4a1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1128"/>
            <a:ext cx="4248472" cy="686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uchebnik.com/linkpics/00138771.jpg"/>
          <p:cNvPicPr>
            <a:picLocks noChangeAspect="1" noChangeArrowheads="1"/>
          </p:cNvPicPr>
          <p:nvPr/>
        </p:nvPicPr>
        <p:blipFill>
          <a:blip r:embed="rId2" cstate="print"/>
          <a:srcRect t="6070"/>
          <a:stretch>
            <a:fillRect/>
          </a:stretch>
        </p:blipFill>
        <p:spPr bwMode="auto">
          <a:xfrm>
            <a:off x="2915816" y="404664"/>
            <a:ext cx="3502429" cy="5211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Right"/>
            <a:lightRig rig="threePt" dir="t"/>
          </a:scene3d>
          <a:sp3d>
            <a:bevelT/>
          </a:sp3d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  <a:blipFill>
            <a:blip r:embed="rId3" cstate="screen"/>
            <a:stretch>
              <a:fillRect/>
            </a:stretch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6309320"/>
            <a:ext cx="830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" pitchFamily="18" charset="0"/>
              </a:rPr>
              <a:t>page </a:t>
            </a:r>
            <a:r>
              <a:rPr lang="ru-RU" dirty="0" smtClean="0">
                <a:latin typeface="Cambria" pitchFamily="18" charset="0"/>
              </a:rPr>
              <a:t>2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11" name="Рисунок 10" descr="Рисунок2.png">
            <a:hlinkClick r:id="" action="ppaction://hlinkshowjump?jump=nextslide" highlightClick="1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604448" y="6309320"/>
            <a:ext cx="396207" cy="396207"/>
          </a:xfrm>
          <a:prstGeom prst="rect">
            <a:avLst/>
          </a:prstGeom>
        </p:spPr>
      </p:pic>
    </p:spTree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triumphantly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триумфом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track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swamp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болото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clearing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slate-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coloured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синевато-серый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чешуя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sight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зрения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clumsy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неуклюжий</a:t>
            </a:r>
          </a:p>
        </p:txBody>
      </p:sp>
      <p:pic>
        <p:nvPicPr>
          <p:cNvPr id="3" name="Picture 2" descr="http://img-fotki.yandex.ru/get/5505/ladyo2004.19e/0_57db3_fb78074c_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739" y="5652106"/>
            <a:ext cx="1296144" cy="10265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1789332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6632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прыгать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глухой стук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связка, охапка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shimmer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мерцать,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переливаться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trunk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ствол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comrade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товарищ, компаньон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мошенник, обманщик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praise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хвалить, п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рославлять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img-fotki.yandex.ru/get/5505/ladyo2004.19e/0_57db3_fb78074c_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5748943"/>
            <a:ext cx="1023386" cy="8105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9381222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erego-shop.ru/gallery/images/652738_chelovek-s-mikrofonom-risun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500404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22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You are the correspondents </a:t>
            </a:r>
            <a:r>
              <a:rPr lang="en-US" b="1" dirty="0"/>
              <a:t>of the newspaper “ English bridge”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92168384"/>
      </p:ext>
    </p:extLst>
  </p:cSld>
  <p:clrMapOvr>
    <a:masterClrMapping/>
  </p:clrMapOvr>
  <p:transition spd="slow" advClick="0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25144"/>
            <a:ext cx="8229600" cy="1143000"/>
          </a:xfrm>
        </p:spPr>
        <p:txBody>
          <a:bodyPr/>
          <a:lstStyle/>
          <a:p>
            <a:r>
              <a:rPr lang="en-US" b="1" dirty="0"/>
              <a:t>ex 8 p 71, learn the words</a:t>
            </a:r>
            <a:endParaRPr lang="ru-RU" b="1" dirty="0"/>
          </a:p>
        </p:txBody>
      </p:sp>
      <p:pic>
        <p:nvPicPr>
          <p:cNvPr id="3074" name="Picture 2" descr="http://www.bewebart.com/clementweda/svcore/js/homework-7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26277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877486"/>
      </p:ext>
    </p:extLst>
  </p:cSld>
  <p:clrMapOvr>
    <a:masterClrMapping/>
  </p:clrMapOvr>
  <p:transition spd="slow" advClick="0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291ba5812c2cdc945b4f5cbba1dbb33ccb54f9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92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You are the correspondents of the newspaper “ English bridge”</vt:lpstr>
      <vt:lpstr>ex 8 p 71, learn the words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Arthur Conan Doyle</dc:title>
  <dc:subject>Конкурс</dc:subject>
  <dc:creator>Nikita V.</dc:creator>
  <cp:lastModifiedBy>Наталья Сотникова</cp:lastModifiedBy>
  <cp:revision>159</cp:revision>
  <dcterms:modified xsi:type="dcterms:W3CDTF">2017-01-21T13:20:30Z</dcterms:modified>
</cp:coreProperties>
</file>